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</p:sldMasterIdLst>
  <p:notesMasterIdLst>
    <p:notesMasterId r:id="rId11"/>
  </p:notesMasterIdLst>
  <p:sldIdLst>
    <p:sldId id="265" r:id="rId5"/>
    <p:sldId id="266" r:id="rId6"/>
    <p:sldId id="267" r:id="rId7"/>
    <p:sldId id="268" r:id="rId8"/>
    <p:sldId id="269" r:id="rId9"/>
    <p:sldId id="271" r:id="rId10"/>
  </p:sldIdLst>
  <p:sldSz cx="5145088" cy="5143500"/>
  <p:notesSz cx="6858000" cy="9144000"/>
  <p:defaultTextStyle>
    <a:defPPr>
      <a:defRPr lang="fr-FR"/>
    </a:defPPr>
    <a:lvl1pPr marL="0" algn="l" defTabSz="685685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842" algn="l" defTabSz="685685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685" algn="l" defTabSz="685685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8528" algn="l" defTabSz="685685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1371" algn="l" defTabSz="685685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4213" algn="l" defTabSz="685685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7057" algn="l" defTabSz="685685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9899" algn="l" defTabSz="685685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2742" algn="l" defTabSz="685685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94"/>
    <a:srgbClr val="2C389B"/>
    <a:srgbClr val="FFAA50"/>
    <a:srgbClr val="F468A3"/>
    <a:srgbClr val="1D726F"/>
    <a:srgbClr val="01B23B"/>
    <a:srgbClr val="303F9F"/>
    <a:srgbClr val="FF6F00"/>
    <a:srgbClr val="CFE8E6"/>
    <a:srgbClr val="C9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59"/>
    <p:restoredTop sz="96408"/>
  </p:normalViewPr>
  <p:slideViewPr>
    <p:cSldViewPr snapToGrid="0" snapToObjects="1">
      <p:cViewPr varScale="1">
        <p:scale>
          <a:sx n="111" d="100"/>
          <a:sy n="111" d="100"/>
        </p:scale>
        <p:origin x="223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TI BONAFEDE Sharon" userId="e60dcc13-01d7-4b2e-aca9-fb567f014784" providerId="ADAL" clId="{2BEC80F6-30F4-4B56-B11A-0F3143F904A8}"/>
    <pc:docChg chg="undo custSel modSld">
      <pc:chgData name="MONTI BONAFEDE Sharon" userId="e60dcc13-01d7-4b2e-aca9-fb567f014784" providerId="ADAL" clId="{2BEC80F6-30F4-4B56-B11A-0F3143F904A8}" dt="2022-09-19T12:34:38.288" v="75" actId="20577"/>
      <pc:docMkLst>
        <pc:docMk/>
      </pc:docMkLst>
      <pc:sldChg chg="modSp mod">
        <pc:chgData name="MONTI BONAFEDE Sharon" userId="e60dcc13-01d7-4b2e-aca9-fb567f014784" providerId="ADAL" clId="{2BEC80F6-30F4-4B56-B11A-0F3143F904A8}" dt="2022-09-19T12:34:38.288" v="75" actId="20577"/>
        <pc:sldMkLst>
          <pc:docMk/>
          <pc:sldMk cId="966233130" sldId="268"/>
        </pc:sldMkLst>
        <pc:spChg chg="mod">
          <ac:chgData name="MONTI BONAFEDE Sharon" userId="e60dcc13-01d7-4b2e-aca9-fb567f014784" providerId="ADAL" clId="{2BEC80F6-30F4-4B56-B11A-0F3143F904A8}" dt="2022-09-19T12:13:13.045" v="63" actId="20577"/>
          <ac:spMkLst>
            <pc:docMk/>
            <pc:sldMk cId="966233130" sldId="268"/>
            <ac:spMk id="5" creationId="{5A72AC5A-89B3-1392-F54B-2050FA1A3280}"/>
          </ac:spMkLst>
        </pc:spChg>
        <pc:spChg chg="mod">
          <ac:chgData name="MONTI BONAFEDE Sharon" userId="e60dcc13-01d7-4b2e-aca9-fb567f014784" providerId="ADAL" clId="{2BEC80F6-30F4-4B56-B11A-0F3143F904A8}" dt="2022-09-19T12:34:38.288" v="75" actId="20577"/>
          <ac:spMkLst>
            <pc:docMk/>
            <pc:sldMk cId="966233130" sldId="268"/>
            <ac:spMk id="6" creationId="{4A282DA8-9BAD-1DF5-1356-B5B27DBED8E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9044C-A887-4544-9D63-717F219077B1}" type="datetimeFigureOut">
              <a:t>11.10.2022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88FA3-62FF-3645-8A09-9287F79DC5E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8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91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1pPr>
    <a:lvl2pPr marL="171496" algn="l" defTabSz="342991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2pPr>
    <a:lvl3pPr marL="342991" algn="l" defTabSz="342991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3pPr>
    <a:lvl4pPr marL="514487" algn="l" defTabSz="342991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4pPr>
    <a:lvl5pPr marL="685983" algn="l" defTabSz="342991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5pPr>
    <a:lvl6pPr marL="857479" algn="l" defTabSz="342991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974" algn="l" defTabSz="342991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200470" algn="l" defTabSz="342991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966" algn="l" defTabSz="342991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81FAA9E-49C8-8885-5475-60D5047F10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9" y="0"/>
            <a:ext cx="5143500" cy="51435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4A5DFED-5240-E847-A444-AE59CC7B34C9}"/>
              </a:ext>
            </a:extLst>
          </p:cNvPr>
          <p:cNvSpPr txBox="1"/>
          <p:nvPr userDrawn="1"/>
        </p:nvSpPr>
        <p:spPr>
          <a:xfrm>
            <a:off x="343923" y="36673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1800"/>
              </a:spcAft>
            </a:pPr>
            <a:endParaRPr lang="en-GB" sz="6300" b="1">
              <a:solidFill>
                <a:srgbClr val="0F8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B5465D-0566-128D-8453-FB4EFB3AB9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407" y="4286968"/>
            <a:ext cx="951431" cy="450879"/>
          </a:xfrm>
          <a:prstGeom prst="rect">
            <a:avLst/>
          </a:prstGeom>
        </p:spPr>
      </p:pic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BC37C3F4-DC31-8583-117C-40007BEFB6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9786" y="293019"/>
            <a:ext cx="4166348" cy="87005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buFontTx/>
              <a:buNone/>
              <a:defRPr lang="fr-BE" sz="2200" b="1" kern="1200" spc="30" baseline="0">
                <a:solidFill>
                  <a:srgbClr val="014A94"/>
                </a:solidFill>
                <a:effectLst/>
                <a:latin typeface="Montserrat" pitchFamily="2" charset="77"/>
              </a:defRPr>
            </a:lvl1pPr>
            <a:lvl2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2pPr>
            <a:lvl3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3pPr>
            <a:lvl4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4pPr>
            <a:lvl5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5pPr>
          </a:lstStyle>
          <a:p>
            <a:r>
              <a:rPr lang="fr-BE" b="1">
                <a:solidFill>
                  <a:srgbClr val="004A9A"/>
                </a:solidFill>
                <a:effectLst/>
                <a:latin typeface="Montserrat" pitchFamily="2" charset="77"/>
              </a:rPr>
              <a:t>20 years of EU food safety</a:t>
            </a:r>
            <a:endParaRPr lang="fr-BE">
              <a:solidFill>
                <a:srgbClr val="004A9A"/>
              </a:solidFill>
              <a:effectLst/>
              <a:latin typeface="Montserrat" pitchFamily="2" charset="77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08981A6C-DD25-3376-EADE-2A09DFD40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9790" y="4297270"/>
            <a:ext cx="3268788" cy="79225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90" b="1" i="0" baseline="0">
                <a:solidFill>
                  <a:srgbClr val="21409A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That’s worth</a:t>
            </a:r>
            <a:br>
              <a:rPr lang="en-GB" dirty="0"/>
            </a:br>
            <a:r>
              <a:rPr lang="en-GB" dirty="0"/>
              <a:t>celebrating.</a:t>
            </a:r>
            <a:endParaRPr lang="en-BE" dirty="0"/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133E7C62-00C2-E4B4-ACDD-A53C60F4BB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34" y="4786162"/>
            <a:ext cx="1327604" cy="140721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lang="fr-BE" sz="590" b="1" kern="1200" spc="0" baseline="0">
                <a:solidFill>
                  <a:srgbClr val="014A94"/>
                </a:solidFill>
                <a:effectLst/>
                <a:latin typeface="Montserrat" pitchFamily="2" charset="77"/>
              </a:defRPr>
            </a:lvl1pPr>
            <a:lvl2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2pPr>
            <a:lvl3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3pPr>
            <a:lvl4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4pPr>
            <a:lvl5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5pPr>
          </a:lstStyle>
          <a:p>
            <a:r>
              <a:rPr lang="fr-BE" b="1">
                <a:solidFill>
                  <a:srgbClr val="004A9A"/>
                </a:solidFill>
                <a:effectLst/>
                <a:latin typeface="Montserrat" pitchFamily="2" charset="77"/>
              </a:rPr>
              <a:t>Trusted science for safe food</a:t>
            </a:r>
            <a:endParaRPr lang="fr-BE">
              <a:solidFill>
                <a:srgbClr val="004A9A"/>
              </a:solidFill>
              <a:effectLst/>
              <a:latin typeface="Montserrat" pitchFamily="2" charset="77"/>
            </a:endParaRPr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FB2A25C1-C06E-D56F-FE56-67FB436733E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7320" y="3727450"/>
            <a:ext cx="1217930" cy="5175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r>
              <a:rPr lang="fr-FR"/>
              <a:t>Insert your logo </a:t>
            </a:r>
            <a:br>
              <a:rPr lang="fr-FR"/>
            </a:br>
            <a:r>
              <a:rPr lang="fr-FR"/>
              <a:t>aligned to the right</a:t>
            </a:r>
          </a:p>
        </p:txBody>
      </p:sp>
    </p:spTree>
    <p:extLst>
      <p:ext uri="{BB962C8B-B14F-4D97-AF65-F5344CB8AC3E}">
        <p14:creationId xmlns:p14="http://schemas.microsoft.com/office/powerpoint/2010/main" val="3726443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146" userDrawn="1">
          <p15:clr>
            <a:srgbClr val="FBAE40"/>
          </p15:clr>
        </p15:guide>
        <p15:guide id="3" pos="17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81FAA9E-49C8-8885-5475-60D5047F10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4" y="0"/>
            <a:ext cx="5143500" cy="51435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4A5DFED-5240-E847-A444-AE59CC7B34C9}"/>
              </a:ext>
            </a:extLst>
          </p:cNvPr>
          <p:cNvSpPr txBox="1"/>
          <p:nvPr userDrawn="1"/>
        </p:nvSpPr>
        <p:spPr>
          <a:xfrm>
            <a:off x="343923" y="36673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1800"/>
              </a:spcAft>
            </a:pPr>
            <a:endParaRPr lang="en-GB" sz="6300" b="1">
              <a:solidFill>
                <a:srgbClr val="0F8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BC37C3F4-DC31-8583-117C-40007BEFB6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9786" y="293019"/>
            <a:ext cx="4166348" cy="87005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buFontTx/>
              <a:buNone/>
              <a:defRPr lang="fr-BE" sz="2200" b="1" kern="1200" spc="30" baseline="0">
                <a:solidFill>
                  <a:srgbClr val="014A94"/>
                </a:solidFill>
                <a:effectLst/>
                <a:latin typeface="Montserrat" pitchFamily="2" charset="77"/>
              </a:defRPr>
            </a:lvl1pPr>
            <a:lvl2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2pPr>
            <a:lvl3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3pPr>
            <a:lvl4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4pPr>
            <a:lvl5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5pPr>
          </a:lstStyle>
          <a:p>
            <a:r>
              <a:rPr lang="fr-BE" b="1">
                <a:solidFill>
                  <a:srgbClr val="004A9A"/>
                </a:solidFill>
                <a:effectLst/>
                <a:latin typeface="Montserrat" pitchFamily="2" charset="77"/>
              </a:rPr>
              <a:t>20 years of EU food safety</a:t>
            </a:r>
            <a:endParaRPr lang="fr-BE">
              <a:solidFill>
                <a:srgbClr val="004A9A"/>
              </a:solidFill>
              <a:effectLst/>
              <a:latin typeface="Montserrat" pitchFamily="2" charset="77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08981A6C-DD25-3376-EADE-2A09DFD40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9790" y="4297270"/>
            <a:ext cx="3268788" cy="79225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90" b="1" i="0" baseline="0">
                <a:solidFill>
                  <a:srgbClr val="21409A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That’s worth</a:t>
            </a:r>
            <a:br>
              <a:rPr lang="en-GB" dirty="0"/>
            </a:br>
            <a:r>
              <a:rPr lang="en-GB" dirty="0"/>
              <a:t>celebrating.</a:t>
            </a:r>
            <a:endParaRPr lang="en-BE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930739-1ED0-3B40-78DC-CF3EB68007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407" y="4286968"/>
            <a:ext cx="951431" cy="450879"/>
          </a:xfrm>
          <a:prstGeom prst="rect">
            <a:avLst/>
          </a:prstGeom>
        </p:spPr>
      </p:pic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8130BE59-60AF-66BE-22C0-BF16D9EEC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34" y="4786162"/>
            <a:ext cx="1327604" cy="140721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lang="fr-BE" sz="590" b="1" kern="1200" spc="0" baseline="0">
                <a:solidFill>
                  <a:srgbClr val="014A94"/>
                </a:solidFill>
                <a:effectLst/>
                <a:latin typeface="Montserrat" pitchFamily="2" charset="77"/>
              </a:defRPr>
            </a:lvl1pPr>
            <a:lvl2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2pPr>
            <a:lvl3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3pPr>
            <a:lvl4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4pPr>
            <a:lvl5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5pPr>
          </a:lstStyle>
          <a:p>
            <a:r>
              <a:rPr lang="fr-BE" b="1">
                <a:solidFill>
                  <a:srgbClr val="004A9A"/>
                </a:solidFill>
                <a:effectLst/>
                <a:latin typeface="Montserrat" pitchFamily="2" charset="77"/>
              </a:rPr>
              <a:t>Trusted science for safe food</a:t>
            </a:r>
            <a:endParaRPr lang="fr-BE">
              <a:solidFill>
                <a:srgbClr val="004A9A"/>
              </a:solidFill>
              <a:effectLst/>
              <a:latin typeface="Montserrat" pitchFamily="2" charset="77"/>
            </a:endParaRPr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46E72BC9-A8B8-7F72-7CC1-6F47452F89D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7320" y="3727450"/>
            <a:ext cx="1217930" cy="5175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r>
              <a:rPr lang="fr-FR"/>
              <a:t>Insert your logo </a:t>
            </a:r>
            <a:br>
              <a:rPr lang="fr-FR"/>
            </a:br>
            <a:r>
              <a:rPr lang="fr-FR"/>
              <a:t>aligned to the right</a:t>
            </a:r>
          </a:p>
        </p:txBody>
      </p:sp>
    </p:spTree>
    <p:extLst>
      <p:ext uri="{BB962C8B-B14F-4D97-AF65-F5344CB8AC3E}">
        <p14:creationId xmlns:p14="http://schemas.microsoft.com/office/powerpoint/2010/main" val="3363257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16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81FAA9E-49C8-8885-5475-60D5047F10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4" y="0"/>
            <a:ext cx="5143500" cy="51435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4A5DFED-5240-E847-A444-AE59CC7B34C9}"/>
              </a:ext>
            </a:extLst>
          </p:cNvPr>
          <p:cNvSpPr txBox="1"/>
          <p:nvPr userDrawn="1"/>
        </p:nvSpPr>
        <p:spPr>
          <a:xfrm>
            <a:off x="343923" y="36673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1800"/>
              </a:spcAft>
            </a:pPr>
            <a:endParaRPr lang="en-GB" sz="6300" b="1">
              <a:solidFill>
                <a:srgbClr val="0F8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BC37C3F4-DC31-8583-117C-40007BEFB6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9786" y="293019"/>
            <a:ext cx="4166348" cy="87005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buFontTx/>
              <a:buNone/>
              <a:defRPr lang="fr-BE" sz="2200" b="1" kern="1200" spc="30" baseline="0">
                <a:solidFill>
                  <a:srgbClr val="014A94"/>
                </a:solidFill>
                <a:effectLst/>
                <a:latin typeface="Montserrat" pitchFamily="2" charset="77"/>
              </a:defRPr>
            </a:lvl1pPr>
            <a:lvl2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2pPr>
            <a:lvl3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3pPr>
            <a:lvl4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4pPr>
            <a:lvl5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5pPr>
          </a:lstStyle>
          <a:p>
            <a:r>
              <a:rPr lang="fr-BE" b="1">
                <a:solidFill>
                  <a:srgbClr val="004A9A"/>
                </a:solidFill>
                <a:effectLst/>
                <a:latin typeface="Montserrat" pitchFamily="2" charset="77"/>
              </a:rPr>
              <a:t>20 years of EU food safety</a:t>
            </a:r>
            <a:endParaRPr lang="fr-BE">
              <a:solidFill>
                <a:srgbClr val="004A9A"/>
              </a:solidFill>
              <a:effectLst/>
              <a:latin typeface="Montserrat" pitchFamily="2" charset="77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08981A6C-DD25-3376-EADE-2A09DFD40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9790" y="4297270"/>
            <a:ext cx="3268788" cy="79225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90" b="1" i="0" baseline="0">
                <a:solidFill>
                  <a:srgbClr val="21409A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That’s worth</a:t>
            </a:r>
            <a:br>
              <a:rPr lang="en-GB" dirty="0"/>
            </a:br>
            <a:r>
              <a:rPr lang="en-GB" dirty="0"/>
              <a:t>celebrating.</a:t>
            </a:r>
            <a:endParaRPr lang="en-BE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F9210A5-102D-9228-82C4-423588FCF4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407" y="4286968"/>
            <a:ext cx="951431" cy="450879"/>
          </a:xfrm>
          <a:prstGeom prst="rect">
            <a:avLst/>
          </a:prstGeom>
        </p:spPr>
      </p:pic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E2A3E990-F7CA-8670-4050-0AFFF7D69A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34" y="4786162"/>
            <a:ext cx="1327604" cy="140721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lang="fr-BE" sz="590" b="1" kern="1200" spc="0" baseline="0">
                <a:solidFill>
                  <a:srgbClr val="014A94"/>
                </a:solidFill>
                <a:effectLst/>
                <a:latin typeface="Montserrat" pitchFamily="2" charset="77"/>
              </a:defRPr>
            </a:lvl1pPr>
            <a:lvl2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2pPr>
            <a:lvl3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3pPr>
            <a:lvl4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4pPr>
            <a:lvl5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5pPr>
          </a:lstStyle>
          <a:p>
            <a:r>
              <a:rPr lang="fr-BE" b="1">
                <a:solidFill>
                  <a:srgbClr val="004A9A"/>
                </a:solidFill>
                <a:effectLst/>
                <a:latin typeface="Montserrat" pitchFamily="2" charset="77"/>
              </a:rPr>
              <a:t>Trusted science for safe food</a:t>
            </a:r>
            <a:endParaRPr lang="fr-BE">
              <a:solidFill>
                <a:srgbClr val="004A9A"/>
              </a:solidFill>
              <a:effectLst/>
              <a:latin typeface="Montserrat" pitchFamily="2" charset="77"/>
            </a:endParaRPr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E6B05B86-5083-29CF-7A3F-08D833ADFDB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7320" y="3727450"/>
            <a:ext cx="1217930" cy="5175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r>
              <a:rPr lang="fr-FR"/>
              <a:t>Insert your logo </a:t>
            </a:r>
            <a:br>
              <a:rPr lang="fr-FR"/>
            </a:br>
            <a:r>
              <a:rPr lang="fr-FR"/>
              <a:t>aligned to the right</a:t>
            </a:r>
          </a:p>
        </p:txBody>
      </p:sp>
    </p:spTree>
    <p:extLst>
      <p:ext uri="{BB962C8B-B14F-4D97-AF65-F5344CB8AC3E}">
        <p14:creationId xmlns:p14="http://schemas.microsoft.com/office/powerpoint/2010/main" val="1358343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16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81FAA9E-49C8-8885-5475-60D5047F10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4" y="0"/>
            <a:ext cx="5143500" cy="51435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4A5DFED-5240-E847-A444-AE59CC7B34C9}"/>
              </a:ext>
            </a:extLst>
          </p:cNvPr>
          <p:cNvSpPr txBox="1"/>
          <p:nvPr userDrawn="1"/>
        </p:nvSpPr>
        <p:spPr>
          <a:xfrm>
            <a:off x="343923" y="36673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1800"/>
              </a:spcAft>
            </a:pPr>
            <a:endParaRPr lang="en-GB" sz="6300" b="1">
              <a:solidFill>
                <a:srgbClr val="0F8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BC37C3F4-DC31-8583-117C-40007BEFB6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9786" y="293019"/>
            <a:ext cx="4166348" cy="87005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buFontTx/>
              <a:buNone/>
              <a:defRPr lang="fr-BE" sz="2200" b="1" kern="1200" spc="30" baseline="0">
                <a:solidFill>
                  <a:srgbClr val="014A94"/>
                </a:solidFill>
                <a:effectLst/>
                <a:latin typeface="Montserrat" pitchFamily="2" charset="77"/>
              </a:defRPr>
            </a:lvl1pPr>
            <a:lvl2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2pPr>
            <a:lvl3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3pPr>
            <a:lvl4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4pPr>
            <a:lvl5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5pPr>
          </a:lstStyle>
          <a:p>
            <a:r>
              <a:rPr lang="fr-BE" b="1">
                <a:solidFill>
                  <a:srgbClr val="004A9A"/>
                </a:solidFill>
                <a:effectLst/>
                <a:latin typeface="Montserrat" pitchFamily="2" charset="77"/>
              </a:rPr>
              <a:t>20 years of EU food safety</a:t>
            </a:r>
            <a:endParaRPr lang="fr-BE">
              <a:solidFill>
                <a:srgbClr val="004A9A"/>
              </a:solidFill>
              <a:effectLst/>
              <a:latin typeface="Montserrat" pitchFamily="2" charset="77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08981A6C-DD25-3376-EADE-2A09DFD40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9790" y="4297270"/>
            <a:ext cx="3268788" cy="79225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90" b="1" i="0" baseline="0">
                <a:solidFill>
                  <a:srgbClr val="21409A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That’s worth</a:t>
            </a:r>
            <a:br>
              <a:rPr lang="en-GB" dirty="0"/>
            </a:br>
            <a:r>
              <a:rPr lang="en-GB" dirty="0"/>
              <a:t>celebrating.</a:t>
            </a:r>
            <a:endParaRPr lang="en-BE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BF1D2D2-CA61-5AD5-059E-2C6E5A8B0B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407" y="4286968"/>
            <a:ext cx="951431" cy="450879"/>
          </a:xfrm>
          <a:prstGeom prst="rect">
            <a:avLst/>
          </a:prstGeom>
        </p:spPr>
      </p:pic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91DBF01A-E001-EB46-BA99-915240EDC0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34" y="4786162"/>
            <a:ext cx="1327604" cy="140721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lang="fr-BE" sz="590" b="1" kern="1200" spc="0" baseline="0">
                <a:solidFill>
                  <a:srgbClr val="014A94"/>
                </a:solidFill>
                <a:effectLst/>
                <a:latin typeface="Montserrat" pitchFamily="2" charset="77"/>
              </a:defRPr>
            </a:lvl1pPr>
            <a:lvl2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2pPr>
            <a:lvl3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3pPr>
            <a:lvl4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4pPr>
            <a:lvl5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5pPr>
          </a:lstStyle>
          <a:p>
            <a:r>
              <a:rPr lang="fr-BE" b="1">
                <a:solidFill>
                  <a:srgbClr val="004A9A"/>
                </a:solidFill>
                <a:effectLst/>
                <a:latin typeface="Montserrat" pitchFamily="2" charset="77"/>
              </a:rPr>
              <a:t>Trusted science for safe food</a:t>
            </a:r>
            <a:endParaRPr lang="fr-BE">
              <a:solidFill>
                <a:srgbClr val="004A9A"/>
              </a:solidFill>
              <a:effectLst/>
              <a:latin typeface="Montserrat" pitchFamily="2" charset="77"/>
            </a:endParaRPr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8B898347-EFA8-FDCF-940E-11600D65F66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7320" y="3727450"/>
            <a:ext cx="1217930" cy="5175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r>
              <a:rPr lang="fr-FR"/>
              <a:t>Insert your logo </a:t>
            </a:r>
            <a:br>
              <a:rPr lang="fr-FR"/>
            </a:br>
            <a:r>
              <a:rPr lang="fr-FR"/>
              <a:t>aligned to the right</a:t>
            </a:r>
          </a:p>
        </p:txBody>
      </p:sp>
    </p:spTree>
    <p:extLst>
      <p:ext uri="{BB962C8B-B14F-4D97-AF65-F5344CB8AC3E}">
        <p14:creationId xmlns:p14="http://schemas.microsoft.com/office/powerpoint/2010/main" val="2445882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16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81FAA9E-49C8-8885-5475-60D5047F10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4A5DFED-5240-E847-A444-AE59CC7B34C9}"/>
              </a:ext>
            </a:extLst>
          </p:cNvPr>
          <p:cNvSpPr txBox="1"/>
          <p:nvPr userDrawn="1"/>
        </p:nvSpPr>
        <p:spPr>
          <a:xfrm>
            <a:off x="343923" y="36673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1800"/>
              </a:spcAft>
            </a:pPr>
            <a:endParaRPr lang="en-GB" sz="6300" b="1">
              <a:solidFill>
                <a:srgbClr val="0F8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BC37C3F4-DC31-8583-117C-40007BEFB6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9786" y="293019"/>
            <a:ext cx="4166348" cy="87005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buFontTx/>
              <a:buNone/>
              <a:defRPr lang="fr-BE" sz="2200" b="1" kern="1200" spc="30" baseline="0">
                <a:solidFill>
                  <a:srgbClr val="014A94"/>
                </a:solidFill>
                <a:effectLst/>
                <a:latin typeface="Montserrat" pitchFamily="2" charset="77"/>
              </a:defRPr>
            </a:lvl1pPr>
            <a:lvl2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2pPr>
            <a:lvl3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3pPr>
            <a:lvl4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4pPr>
            <a:lvl5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5pPr>
          </a:lstStyle>
          <a:p>
            <a:r>
              <a:rPr lang="fr-BE" b="1">
                <a:solidFill>
                  <a:srgbClr val="004A9A"/>
                </a:solidFill>
                <a:effectLst/>
                <a:latin typeface="Montserrat" pitchFamily="2" charset="77"/>
              </a:rPr>
              <a:t>20 years of EU food safety</a:t>
            </a:r>
            <a:endParaRPr lang="fr-BE">
              <a:solidFill>
                <a:srgbClr val="004A9A"/>
              </a:solidFill>
              <a:effectLst/>
              <a:latin typeface="Montserrat" pitchFamily="2" charset="77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08981A6C-DD25-3376-EADE-2A09DFD40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9790" y="4297270"/>
            <a:ext cx="3268788" cy="79225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90" b="1" i="0" baseline="0">
                <a:solidFill>
                  <a:srgbClr val="21409A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That’s worth</a:t>
            </a:r>
            <a:br>
              <a:rPr lang="en-GB" dirty="0"/>
            </a:br>
            <a:r>
              <a:rPr lang="en-GB" dirty="0"/>
              <a:t>celebrating.</a:t>
            </a:r>
            <a:endParaRPr lang="en-B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231990A-2F5A-5E8B-16D0-975138AD51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407" y="4286968"/>
            <a:ext cx="951431" cy="450879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7AA29E8-A2FF-CBEA-7B7D-1DE8B970F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34" y="4786162"/>
            <a:ext cx="1327604" cy="140721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lang="fr-BE" sz="590" b="1" kern="1200" spc="0" baseline="0">
                <a:solidFill>
                  <a:srgbClr val="014A94"/>
                </a:solidFill>
                <a:effectLst/>
                <a:latin typeface="Montserrat" pitchFamily="2" charset="77"/>
              </a:defRPr>
            </a:lvl1pPr>
            <a:lvl2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2pPr>
            <a:lvl3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3pPr>
            <a:lvl4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4pPr>
            <a:lvl5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5pPr>
          </a:lstStyle>
          <a:p>
            <a:r>
              <a:rPr lang="fr-BE" b="1">
                <a:solidFill>
                  <a:srgbClr val="004A9A"/>
                </a:solidFill>
                <a:effectLst/>
                <a:latin typeface="Montserrat" pitchFamily="2" charset="77"/>
              </a:rPr>
              <a:t>Trusted science for safe food</a:t>
            </a:r>
            <a:endParaRPr lang="fr-BE">
              <a:solidFill>
                <a:srgbClr val="004A9A"/>
              </a:solidFill>
              <a:effectLst/>
              <a:latin typeface="Montserrat" pitchFamily="2" charset="77"/>
            </a:endParaRPr>
          </a:p>
        </p:txBody>
      </p:sp>
      <p:sp>
        <p:nvSpPr>
          <p:cNvPr id="10" name="Espace réservé pour une image  4">
            <a:extLst>
              <a:ext uri="{FF2B5EF4-FFF2-40B4-BE49-F238E27FC236}">
                <a16:creationId xmlns:a16="http://schemas.microsoft.com/office/drawing/2014/main" id="{312BB628-DCAC-B06F-F275-9AC78ACDC21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7320" y="3727450"/>
            <a:ext cx="1217930" cy="5175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r>
              <a:rPr lang="fr-FR"/>
              <a:t>Insert your logo </a:t>
            </a:r>
            <a:br>
              <a:rPr lang="fr-FR"/>
            </a:br>
            <a:r>
              <a:rPr lang="fr-FR"/>
              <a:t>aligned to the right</a:t>
            </a:r>
          </a:p>
        </p:txBody>
      </p:sp>
    </p:spTree>
    <p:extLst>
      <p:ext uri="{BB962C8B-B14F-4D97-AF65-F5344CB8AC3E}">
        <p14:creationId xmlns:p14="http://schemas.microsoft.com/office/powerpoint/2010/main" val="142372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16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81FAA9E-49C8-8885-5475-60D5047F10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4" y="0"/>
            <a:ext cx="5143500" cy="51435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4A5DFED-5240-E847-A444-AE59CC7B34C9}"/>
              </a:ext>
            </a:extLst>
          </p:cNvPr>
          <p:cNvSpPr txBox="1"/>
          <p:nvPr userDrawn="1"/>
        </p:nvSpPr>
        <p:spPr>
          <a:xfrm>
            <a:off x="343923" y="36673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1800"/>
              </a:spcAft>
            </a:pPr>
            <a:endParaRPr lang="en-GB" sz="6300" b="1">
              <a:solidFill>
                <a:srgbClr val="0F8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BC37C3F4-DC31-8583-117C-40007BEFB6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9786" y="293019"/>
            <a:ext cx="4166348" cy="87005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buFontTx/>
              <a:buNone/>
              <a:defRPr lang="fr-BE" sz="2200" b="1" kern="1200" spc="30" baseline="0">
                <a:solidFill>
                  <a:srgbClr val="014A94"/>
                </a:solidFill>
                <a:effectLst/>
                <a:latin typeface="Montserrat" pitchFamily="2" charset="77"/>
              </a:defRPr>
            </a:lvl1pPr>
            <a:lvl2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2pPr>
            <a:lvl3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3pPr>
            <a:lvl4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4pPr>
            <a:lvl5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5pPr>
          </a:lstStyle>
          <a:p>
            <a:r>
              <a:rPr lang="fr-BE" b="1">
                <a:solidFill>
                  <a:srgbClr val="004A9A"/>
                </a:solidFill>
                <a:effectLst/>
                <a:latin typeface="Montserrat" pitchFamily="2" charset="77"/>
              </a:rPr>
              <a:t>20 years of EU food safety</a:t>
            </a:r>
            <a:endParaRPr lang="fr-BE">
              <a:solidFill>
                <a:srgbClr val="004A9A"/>
              </a:solidFill>
              <a:effectLst/>
              <a:latin typeface="Montserrat" pitchFamily="2" charset="77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08981A6C-DD25-3376-EADE-2A09DFD40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9790" y="4297270"/>
            <a:ext cx="3268788" cy="79225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90" b="1" i="0" baseline="0">
                <a:solidFill>
                  <a:srgbClr val="21409A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That’s worth</a:t>
            </a:r>
            <a:br>
              <a:rPr lang="en-GB" dirty="0"/>
            </a:br>
            <a:r>
              <a:rPr lang="en-GB" dirty="0"/>
              <a:t>celebrating.</a:t>
            </a:r>
            <a:endParaRPr lang="en-BE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F9CF492-C6D4-CF87-6E86-11D87807DD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407" y="4286968"/>
            <a:ext cx="951431" cy="450879"/>
          </a:xfrm>
          <a:prstGeom prst="rect">
            <a:avLst/>
          </a:prstGeom>
        </p:spPr>
      </p:pic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407EE622-D0B2-6231-DCB0-16C0B8530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34" y="4786162"/>
            <a:ext cx="1327604" cy="140721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lang="fr-BE" sz="590" b="1" kern="1200" spc="0" baseline="0">
                <a:solidFill>
                  <a:srgbClr val="014A94"/>
                </a:solidFill>
                <a:effectLst/>
                <a:latin typeface="Montserrat" pitchFamily="2" charset="77"/>
              </a:defRPr>
            </a:lvl1pPr>
            <a:lvl2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2pPr>
            <a:lvl3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3pPr>
            <a:lvl4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4pPr>
            <a:lvl5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5pPr>
          </a:lstStyle>
          <a:p>
            <a:r>
              <a:rPr lang="fr-BE" b="1">
                <a:solidFill>
                  <a:srgbClr val="004A9A"/>
                </a:solidFill>
                <a:effectLst/>
                <a:latin typeface="Montserrat" pitchFamily="2" charset="77"/>
              </a:rPr>
              <a:t>Trusted science for safe food</a:t>
            </a:r>
            <a:endParaRPr lang="fr-BE">
              <a:solidFill>
                <a:srgbClr val="004A9A"/>
              </a:solidFill>
              <a:effectLst/>
              <a:latin typeface="Montserrat" pitchFamily="2" charset="77"/>
            </a:endParaRPr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E5C614D4-BAA0-0D5F-D0EF-F3DF4D08427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7320" y="3727450"/>
            <a:ext cx="1217930" cy="5175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r>
              <a:rPr lang="fr-FR"/>
              <a:t>Insert your logo </a:t>
            </a:r>
            <a:br>
              <a:rPr lang="fr-FR"/>
            </a:br>
            <a:r>
              <a:rPr lang="fr-FR"/>
              <a:t>aligned to the right</a:t>
            </a:r>
          </a:p>
        </p:txBody>
      </p:sp>
    </p:spTree>
    <p:extLst>
      <p:ext uri="{BB962C8B-B14F-4D97-AF65-F5344CB8AC3E}">
        <p14:creationId xmlns:p14="http://schemas.microsoft.com/office/powerpoint/2010/main" val="1304787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16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81FAA9E-49C8-8885-5475-60D5047F10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4" y="0"/>
            <a:ext cx="5143500" cy="51435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4A5DFED-5240-E847-A444-AE59CC7B34C9}"/>
              </a:ext>
            </a:extLst>
          </p:cNvPr>
          <p:cNvSpPr txBox="1"/>
          <p:nvPr userDrawn="1"/>
        </p:nvSpPr>
        <p:spPr>
          <a:xfrm>
            <a:off x="343923" y="36673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1800"/>
              </a:spcAft>
            </a:pPr>
            <a:endParaRPr lang="en-GB" sz="6300" b="1">
              <a:solidFill>
                <a:srgbClr val="0F8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BC37C3F4-DC31-8583-117C-40007BEFB6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9786" y="293019"/>
            <a:ext cx="4166348" cy="87005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buFontTx/>
              <a:buNone/>
              <a:defRPr lang="fr-BE" sz="2200" b="1" kern="1200" spc="30" baseline="0">
                <a:solidFill>
                  <a:srgbClr val="014A94"/>
                </a:solidFill>
                <a:effectLst/>
                <a:latin typeface="Montserrat" pitchFamily="2" charset="77"/>
              </a:defRPr>
            </a:lvl1pPr>
            <a:lvl2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2pPr>
            <a:lvl3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3pPr>
            <a:lvl4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4pPr>
            <a:lvl5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5pPr>
          </a:lstStyle>
          <a:p>
            <a:r>
              <a:rPr lang="fr-BE" b="1">
                <a:solidFill>
                  <a:srgbClr val="004A9A"/>
                </a:solidFill>
                <a:effectLst/>
                <a:latin typeface="Montserrat" pitchFamily="2" charset="77"/>
              </a:rPr>
              <a:t>20 years of EU food safety</a:t>
            </a:r>
            <a:endParaRPr lang="fr-BE">
              <a:solidFill>
                <a:srgbClr val="004A9A"/>
              </a:solidFill>
              <a:effectLst/>
              <a:latin typeface="Montserrat" pitchFamily="2" charset="77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08981A6C-DD25-3376-EADE-2A09DFD40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9790" y="4297270"/>
            <a:ext cx="3268788" cy="79225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90" b="1" i="0" baseline="0">
                <a:solidFill>
                  <a:srgbClr val="21409A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That’s worth</a:t>
            </a:r>
            <a:br>
              <a:rPr lang="en-GB" dirty="0"/>
            </a:br>
            <a:r>
              <a:rPr lang="en-GB" dirty="0"/>
              <a:t>celebrating.</a:t>
            </a:r>
            <a:endParaRPr lang="en-BE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CC33386-1859-219A-9143-60381E5666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407" y="4286968"/>
            <a:ext cx="951431" cy="450879"/>
          </a:xfrm>
          <a:prstGeom prst="rect">
            <a:avLst/>
          </a:prstGeom>
        </p:spPr>
      </p:pic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037F2747-577A-61F3-2555-145349661E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34" y="4786162"/>
            <a:ext cx="1327604" cy="140721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lang="fr-BE" sz="590" b="1" kern="1200" spc="0" baseline="0">
                <a:solidFill>
                  <a:srgbClr val="014A94"/>
                </a:solidFill>
                <a:effectLst/>
                <a:latin typeface="Montserrat" pitchFamily="2" charset="77"/>
              </a:defRPr>
            </a:lvl1pPr>
            <a:lvl2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2pPr>
            <a:lvl3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3pPr>
            <a:lvl4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4pPr>
            <a:lvl5pPr indent="0">
              <a:buFontTx/>
              <a:buNone/>
              <a:defRPr sz="2300" cap="all" baseline="0">
                <a:solidFill>
                  <a:schemeClr val="bg1"/>
                </a:solidFill>
                <a:latin typeface="EC Square Sans Pro Extra Black" panose="020B0506040000020004" pitchFamily="34" charset="0"/>
              </a:defRPr>
            </a:lvl5pPr>
          </a:lstStyle>
          <a:p>
            <a:r>
              <a:rPr lang="fr-BE" b="1">
                <a:solidFill>
                  <a:srgbClr val="004A9A"/>
                </a:solidFill>
                <a:effectLst/>
                <a:latin typeface="Montserrat" pitchFamily="2" charset="77"/>
              </a:rPr>
              <a:t>Trusted science for safe food</a:t>
            </a:r>
            <a:endParaRPr lang="fr-BE">
              <a:solidFill>
                <a:srgbClr val="004A9A"/>
              </a:solidFill>
              <a:effectLst/>
              <a:latin typeface="Montserrat" pitchFamily="2" charset="77"/>
            </a:endParaRPr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3ABE2AB7-651C-9AF9-61CC-F5122A749A6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7320" y="3727450"/>
            <a:ext cx="1217930" cy="5175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r>
              <a:rPr lang="fr-FR"/>
              <a:t>Insert your logo </a:t>
            </a:r>
            <a:br>
              <a:rPr lang="fr-FR"/>
            </a:br>
            <a:r>
              <a:rPr lang="fr-FR"/>
              <a:t>aligned to the right</a:t>
            </a:r>
          </a:p>
        </p:txBody>
      </p:sp>
    </p:spTree>
    <p:extLst>
      <p:ext uri="{BB962C8B-B14F-4D97-AF65-F5344CB8AC3E}">
        <p14:creationId xmlns:p14="http://schemas.microsoft.com/office/powerpoint/2010/main" val="2626142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16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65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E6352AF-A06C-1840-1ACF-D0FEF05F9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2B589EF4-D138-BF84-6D1F-FA28D2C81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BCECD05-FBC5-7847-C28F-7F62FC93EC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Zástupný symbol obrázku 2">
            <a:extLst>
              <a:ext uri="{FF2B5EF4-FFF2-40B4-BE49-F238E27FC236}">
                <a16:creationId xmlns:a16="http://schemas.microsoft.com/office/drawing/2014/main" id="{D24DFF2B-0B18-4CB7-B73A-00C204883CD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t="13839" b="13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149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EAE0A0C-7BFE-7C99-565B-D086CF8A75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E2EA31D-CD49-611C-9E06-6412018D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5BE7FB7-66F5-4021-D447-89497981C6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Zástupný symbol obrázku 2">
            <a:extLst>
              <a:ext uri="{FF2B5EF4-FFF2-40B4-BE49-F238E27FC236}">
                <a16:creationId xmlns:a16="http://schemas.microsoft.com/office/drawing/2014/main" id="{D643F96A-C6FF-4FE6-ABCC-554920E12DC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t="13839" b="13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20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336EF82-17C8-64E3-16AC-421B9F9AD0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D6D95DC-2B1E-6252-1E19-8E4FCB5B8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313E742-F4E0-A451-2B66-FCF88EDBF7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Zástupný symbol obrázku 2">
            <a:extLst>
              <a:ext uri="{FF2B5EF4-FFF2-40B4-BE49-F238E27FC236}">
                <a16:creationId xmlns:a16="http://schemas.microsoft.com/office/drawing/2014/main" id="{68C80EA0-E8EF-46FF-AD81-C42BFB49628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t="13839" b="13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797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A282DA8-9BAD-1DF5-1356-B5B27DBED8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A72AC5A-89B3-1392-F54B-2050FA1A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19985A-60AC-96DC-F493-C5D552836E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Zástupný symbol obrázku 2">
            <a:extLst>
              <a:ext uri="{FF2B5EF4-FFF2-40B4-BE49-F238E27FC236}">
                <a16:creationId xmlns:a16="http://schemas.microsoft.com/office/drawing/2014/main" id="{613A9936-32B8-45D5-AEDB-ED0C4A41A4C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t="13839" b="13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623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6098463-75A8-BB91-4B3C-69EE1B8761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6F82420-A705-9DF3-23E4-06F4190A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19B7762-4CFD-4BBD-8281-E57FE60202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Zástupný symbol obrázku 2">
            <a:extLst>
              <a:ext uri="{FF2B5EF4-FFF2-40B4-BE49-F238E27FC236}">
                <a16:creationId xmlns:a16="http://schemas.microsoft.com/office/drawing/2014/main" id="{D9B31D3F-283A-4F43-A87E-8FB7CCF6859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t="13839" b="13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645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118506-96A5-6775-2215-B6CAE95FA5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A17BB0-6BAD-7693-5735-A321143B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C21756-A1EA-2015-263F-E75AF59393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2FEAA1F2-F1F6-4FC3-9B7C-57925E78948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t="13839" b="13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1354573"/>
      </p:ext>
    </p:extLst>
  </p:cSld>
  <p:clrMapOvr>
    <a:masterClrMapping/>
  </p:clrMapOvr>
</p:sld>
</file>

<file path=ppt/theme/theme1.xml><?xml version="1.0" encoding="utf-8"?>
<a:theme xmlns:a="http://schemas.openxmlformats.org/drawingml/2006/main" name="NovelFoo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1800"/>
          </a:spcAft>
          <a:defRPr sz="6300" b="1">
            <a:solidFill>
              <a:srgbClr val="0F807F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26afd6-f753-4020-9d21-66fa8eb9d807" xsi:nil="true"/>
    <lcf76f155ced4ddcb4097134ff3c332f xmlns="2eb81d01-6396-43b5-b75e-944c08310e9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903F6B3E934C4D92E135465397D7D5" ma:contentTypeVersion="16" ma:contentTypeDescription="Create a new document." ma:contentTypeScope="" ma:versionID="519cde9421dc3bf67c23d7d776ab6add">
  <xsd:schema xmlns:xsd="http://www.w3.org/2001/XMLSchema" xmlns:xs="http://www.w3.org/2001/XMLSchema" xmlns:p="http://schemas.microsoft.com/office/2006/metadata/properties" xmlns:ns2="2eb81d01-6396-43b5-b75e-944c08310e95" xmlns:ns3="2326afd6-f753-4020-9d21-66fa8eb9d807" targetNamespace="http://schemas.microsoft.com/office/2006/metadata/properties" ma:root="true" ma:fieldsID="b6e651bd1de7ae0fd6cd7d8fa0460516" ns2:_="" ns3:_="">
    <xsd:import namespace="2eb81d01-6396-43b5-b75e-944c08310e95"/>
    <xsd:import namespace="2326afd6-f753-4020-9d21-66fa8eb9d8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81d01-6396-43b5-b75e-944c08310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d3d8e85-2482-46d5-b3d8-06dc7993f3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6afd6-f753-4020-9d21-66fa8eb9d80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e82c62c7-7fa9-4148-b686-78530b2eecf2}" ma:internalName="TaxCatchAll" ma:showField="CatchAllData" ma:web="2326afd6-f753-4020-9d21-66fa8eb9d8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2D3DB8-B8B9-46D5-B41A-9528FB2D69EC}">
  <ds:schemaRefs>
    <ds:schemaRef ds:uri="http://schemas.microsoft.com/office/2006/metadata/properties"/>
    <ds:schemaRef ds:uri="http://schemas.microsoft.com/office/infopath/2007/PartnerControls"/>
    <ds:schemaRef ds:uri="2326afd6-f753-4020-9d21-66fa8eb9d807"/>
    <ds:schemaRef ds:uri="2eb81d01-6396-43b5-b75e-944c08310e95"/>
  </ds:schemaRefs>
</ds:datastoreItem>
</file>

<file path=customXml/itemProps2.xml><?xml version="1.0" encoding="utf-8"?>
<ds:datastoreItem xmlns:ds="http://schemas.openxmlformats.org/officeDocument/2006/customXml" ds:itemID="{4683D2D8-0C36-4848-A937-571DF2A9A1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81d01-6396-43b5-b75e-944c08310e95"/>
    <ds:schemaRef ds:uri="2326afd6-f753-4020-9d21-66fa8eb9d8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E9F03B-B783-4944-92FD-D372A87F64C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06a174b-e315-48bd-aa0a-cdaddc44250b}" enabled="0" method="" siteId="{406a174b-e315-48bd-aa0a-cdaddc44250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12612</TotalTime>
  <Words>0</Words>
  <Application>Microsoft Office PowerPoint</Application>
  <PresentationFormat>Vlastní</PresentationFormat>
  <Paragraphs>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EC Square Sans Pro Extra Black</vt:lpstr>
      <vt:lpstr>Montserrat</vt:lpstr>
      <vt:lpstr>Open Sans</vt:lpstr>
      <vt:lpstr>NovelFood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john sivirine</dc:creator>
  <cp:lastModifiedBy>Brychta Vladimír</cp:lastModifiedBy>
  <cp:revision>127</cp:revision>
  <dcterms:created xsi:type="dcterms:W3CDTF">2021-04-28T16:14:15Z</dcterms:created>
  <dcterms:modified xsi:type="dcterms:W3CDTF">2022-10-11T09:14:47Z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0x01010037903F6B3E934C4D92E135465397D7D5</vt:lpwstr>
  </property>
  <property fmtid="{D5CDD505-2E9C-101B-9397-08002B2CF9AE}" pid="3" name="MediaServiceImageTags">
    <vt:lpwstr/>
  </property>
</Properties>
</file>